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5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0" autoAdjust="0"/>
    <p:restoredTop sz="94660"/>
  </p:normalViewPr>
  <p:slideViewPr>
    <p:cSldViewPr snapToGrid="0">
      <p:cViewPr varScale="1">
        <p:scale>
          <a:sx n="46" d="100"/>
          <a:sy n="46" d="100"/>
        </p:scale>
        <p:origin x="3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829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34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48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382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26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904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500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363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533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58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689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3C4-B7C2-41C2-A280-40167FEBF300}" type="datetimeFigureOut">
              <a:rPr lang="en-AU" smtClean="0"/>
              <a:t>11/4/2023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DE971-AE2A-4AC5-B885-1E7C473036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999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mammal, echidna, outdoor, brown&#10;&#10;Description automatically generated">
            <a:extLst>
              <a:ext uri="{FF2B5EF4-FFF2-40B4-BE49-F238E27FC236}">
                <a16:creationId xmlns:a16="http://schemas.microsoft.com/office/drawing/2014/main" id="{FEAA37AA-0441-4B93-A417-D58A396080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75" r="12212"/>
          <a:stretch/>
        </p:blipFill>
        <p:spPr>
          <a:xfrm>
            <a:off x="20" y="-23437"/>
            <a:ext cx="12191980" cy="1625599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99E0A0B-F1EB-4E07-9854-9AAD09944175}"/>
              </a:ext>
            </a:extLst>
          </p:cNvPr>
          <p:cNvSpPr/>
          <p:nvPr/>
        </p:nvSpPr>
        <p:spPr>
          <a:xfrm>
            <a:off x="2977662" y="12731262"/>
            <a:ext cx="9214318" cy="34778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b="1" dirty="0"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z="5400" b="1" dirty="0">
                <a:solidFill>
                  <a:srgbClr val="2626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Short-beaked echidna quills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AU" sz="3400" dirty="0">
                <a:solidFill>
                  <a:srgbClr val="373A3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Echidnas are covered in </a:t>
            </a:r>
            <a:r>
              <a:rPr lang="en-AU" sz="3400" dirty="0">
                <a:solidFill>
                  <a:srgbClr val="373A3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5cm-long quills for protection. The quills are not projectile or poisonous but very sharp!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endParaRPr lang="en-US" sz="4400" b="1" dirty="0">
              <a:solidFill>
                <a:srgbClr val="2626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330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3277</TotalTime>
  <Words>23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DUTTON-REGESTER</dc:creator>
  <cp:lastModifiedBy>KATE DUTTON-REGESTER</cp:lastModifiedBy>
  <cp:revision>12</cp:revision>
  <dcterms:created xsi:type="dcterms:W3CDTF">2021-03-09T22:50:22Z</dcterms:created>
  <dcterms:modified xsi:type="dcterms:W3CDTF">2023-04-11T11:34:32Z</dcterms:modified>
</cp:coreProperties>
</file>